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http://elearning.wmcarey.edu/content/enforced/40285-EDU_EDU6250_91_WT-11/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dirty="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p:oleObj spid="_x0000_s1026" name="Document" r:id="rId5" imgW="7928640" imgH="473076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524001"/>
            <a:ext cx="14636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Nazi Germany 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752600"/>
            <a:ext cx="1447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E. Wiesel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86201" y="1524000"/>
            <a:ext cx="1447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</a:rPr>
              <a:t>Labor </a:t>
            </a:r>
            <a:r>
              <a:rPr lang="en-US" sz="2400" dirty="0" smtClean="0">
                <a:solidFill>
                  <a:srgbClr val="000000"/>
                </a:solidFill>
              </a:rPr>
              <a:t>Camps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394325" y="1752600"/>
            <a:ext cx="14636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i="1" dirty="0" smtClean="0">
                <a:solidFill>
                  <a:srgbClr val="000000"/>
                </a:solidFill>
              </a:rPr>
              <a:t>Night</a:t>
            </a:r>
            <a:endParaRPr lang="en-US" sz="2400" i="1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705600" y="1676400"/>
            <a:ext cx="19133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Jewish Life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</a:t>
            </a:r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89125" y="2743200"/>
            <a:ext cx="51974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What is the other casual name for Nazis Germany?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</a:t>
            </a:r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89124" y="2971800"/>
            <a:ext cx="52736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Third Reich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</a:t>
            </a:r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889124" y="2743200"/>
            <a:ext cx="51212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Where was Wiesel born?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</a:t>
            </a:r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89125" y="2971800"/>
            <a:ext cx="5349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err="1" smtClean="0">
                <a:solidFill>
                  <a:srgbClr val="FFFFFF"/>
                </a:solidFill>
              </a:rPr>
              <a:t>Sighet</a:t>
            </a:r>
            <a:r>
              <a:rPr lang="en-US" sz="3600" dirty="0" smtClean="0">
                <a:solidFill>
                  <a:srgbClr val="FFFFFF"/>
                </a:solidFill>
              </a:rPr>
              <a:t>, Transylvania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</a:t>
            </a:r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889125" y="3048000"/>
            <a:ext cx="52736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What is Wiesel’s current profession?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</a:t>
            </a:r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89125" y="2895600"/>
            <a:ext cx="5349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Professor/ Activist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</a:t>
            </a:r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905000" y="2514600"/>
            <a:ext cx="5502275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/>
              <a:t>What major award did Wiesel receive in 1986?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</a:t>
            </a:r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89124" y="2971800"/>
            <a:ext cx="5349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Nobel Peace Prize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</a:t>
            </a:r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89125" y="3276600"/>
            <a:ext cx="54260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What concentration </a:t>
            </a:r>
            <a:r>
              <a:rPr lang="en-US" sz="3600" dirty="0" smtClean="0"/>
              <a:t>camp was </a:t>
            </a:r>
            <a:r>
              <a:rPr lang="en-US" sz="3600" dirty="0" smtClean="0"/>
              <a:t>Wiesel imprisoned?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</a:t>
            </a:r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4" y="3124200"/>
            <a:ext cx="51212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Auschwitz-Buchenwald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</a:t>
            </a:r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889125" y="2209800"/>
            <a:ext cx="59594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Who was the most powerful leader in Germany during World War II?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</a:t>
            </a:r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889125" y="3200400"/>
            <a:ext cx="55022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How was Wiesel freed from the concentration camp?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</a:t>
            </a:r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89125" y="3048000"/>
            <a:ext cx="55022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American Liberation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2971800"/>
            <a:ext cx="54260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dirty="0" smtClean="0"/>
              <a:t>What was another name for the execution of Jews in concentration camps?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</a:t>
            </a:r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89124" y="2971800"/>
            <a:ext cx="54260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Final Solution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</a:t>
            </a:r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889125" y="2819400"/>
            <a:ext cx="55784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What poison was used in the gas chambers?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</a:t>
            </a:r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89125" y="2819400"/>
            <a:ext cx="54260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err="1" smtClean="0">
                <a:solidFill>
                  <a:srgbClr val="FFFFFF"/>
                </a:solidFill>
              </a:rPr>
              <a:t>Zyklon</a:t>
            </a:r>
            <a:r>
              <a:rPr lang="en-US" sz="4400" dirty="0" smtClean="0">
                <a:solidFill>
                  <a:srgbClr val="FFFFFF"/>
                </a:solidFill>
              </a:rPr>
              <a:t> B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</a:t>
            </a:r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889125" y="2743200"/>
            <a:ext cx="54260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What 4 things from the prisoners were saved and used for the war?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</a:t>
            </a:r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89125" y="2895600"/>
            <a:ext cx="5349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Shoes, Suitcases, Hair, and Clothes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</a:t>
            </a:r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889125" y="2971800"/>
            <a:ext cx="56546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Who was in the charge of the concentration camps?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</a:t>
            </a:r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4" y="2971800"/>
            <a:ext cx="54260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Heinrich Himmler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</a:t>
            </a:r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371600" y="2895600"/>
            <a:ext cx="64008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800" dirty="0" smtClean="0">
                <a:solidFill>
                  <a:srgbClr val="FFFFFF"/>
                </a:solidFill>
              </a:rPr>
              <a:t>Hitler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</a:t>
            </a:r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889125" y="3200400"/>
            <a:ext cx="55022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How many people were killed in all of the concentration camps?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</a:t>
            </a:r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889125" y="3124200"/>
            <a:ext cx="5197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Approximately 13 million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Question</a:t>
            </a:r>
            <a:endParaRPr lang="en-US" dirty="0" smtClean="0"/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752600" y="3200400"/>
            <a:ext cx="57714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is the narrator of </a:t>
            </a:r>
            <a:r>
              <a:rPr lang="en-US" sz="3600" i="1" dirty="0" smtClean="0">
                <a:solidFill>
                  <a:srgbClr val="FFFFFF"/>
                </a:solidFill>
              </a:rPr>
              <a:t>Night?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Answer</a:t>
            </a:r>
            <a:endParaRPr lang="en-US" dirty="0" smtClean="0"/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4" y="2590800"/>
            <a:ext cx="53498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800" dirty="0" err="1" smtClean="0">
                <a:solidFill>
                  <a:srgbClr val="FFFFFF"/>
                </a:solidFill>
              </a:rPr>
              <a:t>Eliezer</a:t>
            </a:r>
            <a:endParaRPr lang="en-US" sz="4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Question</a:t>
            </a:r>
            <a:endParaRPr lang="en-US" dirty="0" smtClean="0"/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828800" y="2667000"/>
            <a:ext cx="56546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Which character escaped from the train to come back and warn the people of </a:t>
            </a:r>
            <a:r>
              <a:rPr lang="en-US" sz="3600" dirty="0" err="1" smtClean="0">
                <a:solidFill>
                  <a:srgbClr val="FFFFFF"/>
                </a:solidFill>
              </a:rPr>
              <a:t>Sighet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Answer</a:t>
            </a:r>
            <a:endParaRPr lang="en-US" dirty="0" smtClean="0"/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89124" y="2895600"/>
            <a:ext cx="5197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Moshe the Beadle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Question</a:t>
            </a:r>
            <a:endParaRPr lang="en-US" dirty="0" smtClean="0"/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828800" y="2895600"/>
            <a:ext cx="55784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Which narrator’s sister did not survive the Holocaust?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Answer</a:t>
            </a:r>
            <a:endParaRPr lang="en-US" dirty="0" smtClean="0"/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89125" y="2895600"/>
            <a:ext cx="52736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err="1" smtClean="0">
                <a:solidFill>
                  <a:srgbClr val="FFFFFF"/>
                </a:solidFill>
              </a:rPr>
              <a:t>Tzipora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Question</a:t>
            </a:r>
            <a:endParaRPr lang="en-US" dirty="0" smtClean="0"/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889125" y="2895600"/>
            <a:ext cx="57308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did the Jews get from the train to the concentration camp?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Answer</a:t>
            </a:r>
            <a:endParaRPr lang="en-US" dirty="0" smtClean="0"/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889125" y="3048000"/>
            <a:ext cx="54260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800" dirty="0" smtClean="0">
                <a:solidFill>
                  <a:srgbClr val="FFFFFF"/>
                </a:solidFill>
              </a:rPr>
              <a:t>They ran which is also known as a death march.</a:t>
            </a:r>
            <a:endParaRPr lang="en-US" sz="4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</a:t>
            </a:r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990601" y="2286000"/>
            <a:ext cx="7162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dirty="0" smtClean="0"/>
              <a:t>What was the main race that the Nazis were trying to rid the country of?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Question</a:t>
            </a:r>
            <a:endParaRPr lang="en-US" dirty="0" smtClean="0"/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889125" y="3124200"/>
            <a:ext cx="5730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genre </a:t>
            </a:r>
            <a:r>
              <a:rPr lang="en-US" sz="3600" dirty="0" smtClean="0">
                <a:solidFill>
                  <a:srgbClr val="FFFFFF"/>
                </a:solidFill>
              </a:rPr>
              <a:t>of literature is </a:t>
            </a:r>
            <a:r>
              <a:rPr lang="en-US" sz="3600" i="1" dirty="0" smtClean="0">
                <a:solidFill>
                  <a:srgbClr val="FFFFFF"/>
                </a:solidFill>
              </a:rPr>
              <a:t>Night?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Answer</a:t>
            </a:r>
            <a:endParaRPr lang="en-US" dirty="0" smtClean="0"/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89124" y="3124200"/>
            <a:ext cx="53498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Holocaust Memoir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048000"/>
            <a:ext cx="58070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language did many Jews speak?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Answer</a:t>
            </a:r>
            <a:endParaRPr lang="en-US" dirty="0" smtClean="0"/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89125" y="3048000"/>
            <a:ext cx="54260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Yiddish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Question</a:t>
            </a:r>
            <a:endParaRPr lang="en-US" dirty="0" smtClean="0"/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889125" y="3124200"/>
            <a:ext cx="58070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Jewish Bible?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Answer</a:t>
            </a:r>
            <a:endParaRPr lang="en-US" dirty="0" smtClean="0"/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889125" y="3276600"/>
            <a:ext cx="54260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Torah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H5</a:t>
            </a:r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889125" y="2971800"/>
            <a:ext cx="56546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text did some Jews use in order to try and explain the mysterious relationship between God and man?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H5</a:t>
            </a:r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889125" y="3200400"/>
            <a:ext cx="5730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err="1" smtClean="0">
                <a:solidFill>
                  <a:srgbClr val="FFFFFF"/>
                </a:solidFill>
              </a:rPr>
              <a:t>Kabbalah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Question</a:t>
            </a:r>
            <a:endParaRPr lang="en-US" dirty="0" smtClean="0"/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124200"/>
            <a:ext cx="59594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symbol did Jews have to wear to distinguish themselves from other non-Jews?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Answer</a:t>
            </a:r>
            <a:endParaRPr lang="en-US" dirty="0" smtClean="0"/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889124" y="2590800"/>
            <a:ext cx="56546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800" dirty="0" smtClean="0">
                <a:solidFill>
                  <a:srgbClr val="FFFFFF"/>
                </a:solidFill>
              </a:rPr>
              <a:t>Yellow Star</a:t>
            </a:r>
            <a:endParaRPr lang="en-US" sz="4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</a:t>
            </a:r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219200" y="2590800"/>
            <a:ext cx="70866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600" dirty="0" smtClean="0">
                <a:solidFill>
                  <a:srgbClr val="FFFFFF"/>
                </a:solidFill>
              </a:rPr>
              <a:t>Jews</a:t>
            </a:r>
            <a:endParaRPr lang="en-US" sz="6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Question</a:t>
            </a:r>
            <a:endParaRPr lang="en-US" dirty="0" smtClean="0"/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889125" y="3048000"/>
            <a:ext cx="60356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Day of Atonement in Judaism?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Answer</a:t>
            </a:r>
            <a:endParaRPr lang="en-US" dirty="0" smtClean="0"/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889124" y="3048000"/>
            <a:ext cx="56546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Yom Kippur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</a:t>
            </a:r>
            <a:endParaRPr lang="en-US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1524000" y="2438400"/>
            <a:ext cx="6324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CORE reason for the Holocaust’s occurrence? 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 Answer</a:t>
            </a:r>
            <a:endParaRPr lang="en-US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508125" y="2667001"/>
            <a:ext cx="634047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Anti-Semitism that dated back to Christ’s crucifixion 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</a:t>
            </a:r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295401" y="3124200"/>
            <a:ext cx="690827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800" dirty="0" smtClean="0"/>
              <a:t>What is the symbol of the Nazis?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</a:t>
            </a:r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89125" y="2667000"/>
            <a:ext cx="55784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Swastika 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</a:t>
            </a:r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89125" y="3124200"/>
            <a:ext cx="52736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dirty="0" smtClean="0"/>
              <a:t>What race was the supreme race according to Nazis?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</a:t>
            </a:r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89124" y="2971800"/>
            <a:ext cx="50450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FFFFFF"/>
                </a:solidFill>
              </a:rPr>
              <a:t>Aryan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646</Words>
  <Application>Microsoft Office PowerPoint</Application>
  <PresentationFormat>On-screen Show (4:3)</PresentationFormat>
  <Paragraphs>190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</vt:lpstr>
      <vt:lpstr>$100 Answer</vt:lpstr>
      <vt:lpstr>$200 Question</vt:lpstr>
      <vt:lpstr>$200 Answer</vt:lpstr>
      <vt:lpstr>$300 Question</vt:lpstr>
      <vt:lpstr>$300 Answer</vt:lpstr>
      <vt:lpstr>$400 Question</vt:lpstr>
      <vt:lpstr>$400 Answer</vt:lpstr>
      <vt:lpstr>$500 Question</vt:lpstr>
      <vt:lpstr>$500 Answer</vt:lpstr>
      <vt:lpstr>$100 Question</vt:lpstr>
      <vt:lpstr>$100 Answer</vt:lpstr>
      <vt:lpstr>$200 Question</vt:lpstr>
      <vt:lpstr>$200 Answer</vt:lpstr>
      <vt:lpstr>$300 Question</vt:lpstr>
      <vt:lpstr>$300 Answer</vt:lpstr>
      <vt:lpstr>$400 Question</vt:lpstr>
      <vt:lpstr>$400 Answer</vt:lpstr>
      <vt:lpstr>$500 Question</vt:lpstr>
      <vt:lpstr>$500 Answer</vt:lpstr>
      <vt:lpstr>$100 Question</vt:lpstr>
      <vt:lpstr>$100 Answer</vt:lpstr>
      <vt:lpstr>$200 Question</vt:lpstr>
      <vt:lpstr>$200 Answer</vt:lpstr>
      <vt:lpstr>$300 Question</vt:lpstr>
      <vt:lpstr>$300 Answer</vt:lpstr>
      <vt:lpstr>$400 Question</vt:lpstr>
      <vt:lpstr>$400 Answer</vt:lpstr>
      <vt:lpstr>$500 Question</vt:lpstr>
      <vt:lpstr>$500 Answer</vt:lpstr>
      <vt:lpstr>$100 Question</vt:lpstr>
      <vt:lpstr>$100 Answer</vt:lpstr>
      <vt:lpstr>$200 Question</vt:lpstr>
      <vt:lpstr>$200 Answer</vt:lpstr>
      <vt:lpstr>$300 Question</vt:lpstr>
      <vt:lpstr>$300 Answer</vt:lpstr>
      <vt:lpstr>$400 Question</vt:lpstr>
      <vt:lpstr>$400 Answer</vt:lpstr>
      <vt:lpstr>$500 Question</vt:lpstr>
      <vt:lpstr>$500 Answer</vt:lpstr>
      <vt:lpstr>$100 Question from H5</vt:lpstr>
      <vt:lpstr>$100 Answer</vt:lpstr>
      <vt:lpstr>$200 Question</vt:lpstr>
      <vt:lpstr>$200 Answer</vt:lpstr>
      <vt:lpstr>$300 Question from H5</vt:lpstr>
      <vt:lpstr>$300 Answer from H5</vt:lpstr>
      <vt:lpstr>$400 Question</vt:lpstr>
      <vt:lpstr>$400 Answer</vt:lpstr>
      <vt:lpstr>$500 Question</vt:lpstr>
      <vt:lpstr>$500 Answer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NHS_laptop</cp:lastModifiedBy>
  <cp:revision>22</cp:revision>
  <dcterms:created xsi:type="dcterms:W3CDTF">2011-06-16T03:08:32Z</dcterms:created>
  <dcterms:modified xsi:type="dcterms:W3CDTF">2012-01-12T22:24:32Z</dcterms:modified>
</cp:coreProperties>
</file>